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2" r:id="rId5"/>
    <p:sldId id="258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158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4B75A-545E-0743-91A4-62A0634EE69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522B-B847-A641-A3DF-096BB52720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7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522B-B847-A641-A3DF-096BB52720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0ABD-9A57-8172-ADC6-7EF60CA8B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862EB-4AEE-4C22-CC2C-94CEC3246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36694-4FD9-5568-0040-82FB98B5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AD3A8-6882-4828-3420-71D0DD9A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797A-03C3-0E9E-227F-DA0980F6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3F6D-7614-813E-56C9-4D80B448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8B5DB-528C-1942-28BA-1DB3197AF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D4B61-357A-EA24-3EAE-EF73E390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9897-CA1E-98D1-C764-D2FD237C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CEC7-551E-7525-A756-76710D5E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43AF6-5E0A-0C75-A51F-47DEEF358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66B30-628C-B102-254D-57193E61F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28AE1-F3E0-1787-68B0-0772D030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4C543-45E0-267D-3348-4A5D105B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D2DA8-865A-0767-D729-302EF8F4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BDAB-2912-A918-A7F1-1533D0F7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8283D-22C2-67F8-67F6-458BD07A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1B3D1-3393-73CC-152C-C3EBC119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FAF19-A516-0D39-92DA-35B287FE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674E-3760-0701-2BA4-87ACF715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7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D31B-3B12-7135-CBEC-E3F4959D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041B4-4C6B-99FF-36D9-2A5C2E5D6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AD6F7-B090-95F6-39DC-C407F4ED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E8F4B-5FF3-7B17-5B03-67481ABD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94782-3488-1205-ABCF-9B1D8C7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BEC1-2906-D069-14E4-2E1B9A4C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C0525-77EF-040A-CFE1-D7D916F01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8208D-05B5-44FB-4F3B-E2F0D504B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313EE-CA41-9868-80C6-A206B5BD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D7122-45AA-84B0-B68F-29D7350F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F738D-9522-47FB-7C77-521745A2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269F-5C26-8D94-B0FC-1157464D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0AF8C-93A6-CEE9-4B54-F00CAF2F8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33613-2274-96DF-9AD9-F4B566510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7B2E7-3004-903A-F3DD-396FB9FD5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B6D3A-9F13-5224-AFA6-6E04DF5A5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D2F0C-CD3C-D645-031F-6AE0A491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88F22-191D-5C57-525E-5EA70873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BC4D7-A6F3-BAE3-5067-17CFE1C6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4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2FA9-8CB9-776A-ABA7-C31633AF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EAC73-2E98-DE80-C09D-B017AF59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1B749-EE98-DFD7-1A46-A1C9D08A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4366B-5236-03BB-F1D8-3A836593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81C54-0200-C796-8596-B0C2F35E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72A85-297F-797E-78B7-F27FA0DA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F1723-2D21-FECE-F99B-21CDF7A2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1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A49D-65C3-3AEE-EED6-2216C1F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8AA9-24E6-FABE-B7FB-D1F471DF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C4B99-0CBD-8E48-4F41-600E7546C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587DC-D569-6C5F-2046-E85DBC77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A537B-C552-D99A-5D9D-95025274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FA387-DFBA-DFE9-1290-8F662EE1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6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BFAF-E472-AE91-CF57-0EA061CE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94AF4-DDA8-30C8-1DAF-900ED402E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5F7F8-3609-AD0F-6269-336153DF4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70AEE-2FED-9EFD-F003-17636BEA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FFD64-04E3-709E-EDD6-9D4364B6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95D1A-4BFF-FB5A-0810-6863FE54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12BCE-FC6B-A7C5-1C45-5C49AE9D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E0E33-53CF-D074-773A-69DBD4E0D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65EF9-927F-30CD-6D83-45BBF0159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AF0F-9990-DE49-A125-EA7AD626897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92419-B370-3080-B093-17C41C2FD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620E8-11C0-4521-BB03-71D993ADC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64AF-2694-AE49-8CC4-25C5E5972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4998-7593-7449-ADFC-249453C4D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1" y="1915298"/>
            <a:ext cx="9897034" cy="399123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Academic contribution between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 HDR.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Pierre CHABAL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Dildora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KHODJAEVA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2021/22-2023/24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90EB0-9E7C-19F6-347F-FE1FA2C90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520510"/>
            <a:ext cx="9144000" cy="33749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F4E8ADA-4F64-68DD-C130-8495D121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905" y="186147"/>
            <a:ext cx="1374290" cy="13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entité visuelle et logo - UNIVERSITÉ LE HAVRE NORMANDIE - ULHN">
            <a:extLst>
              <a:ext uri="{FF2B5EF4-FFF2-40B4-BE49-F238E27FC236}">
                <a16:creationId xmlns:a16="http://schemas.microsoft.com/office/drawing/2014/main" id="{68DFC1AF-1F86-90EC-A3D0-FB2DB6B8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372407"/>
            <a:ext cx="2169042" cy="10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ags france and uzbekistan on a white Royalty Free Vector">
            <a:extLst>
              <a:ext uri="{FF2B5EF4-FFF2-40B4-BE49-F238E27FC236}">
                <a16:creationId xmlns:a16="http://schemas.microsoft.com/office/drawing/2014/main" id="{4B3EE32A-572F-5316-FCAB-530A9EE86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t="9369" r="12387" b="22946"/>
          <a:stretch/>
        </p:blipFill>
        <p:spPr bwMode="auto">
          <a:xfrm>
            <a:off x="4897754" y="0"/>
            <a:ext cx="2396491" cy="20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7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E2D1-E51A-B2EE-4D3C-CE2CA0A0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15009"/>
            <a:ext cx="11413671" cy="1578083"/>
          </a:xfrm>
        </p:spPr>
        <p:txBody>
          <a:bodyPr>
            <a:normAutofit/>
          </a:bodyPr>
          <a:lstStyle/>
          <a:p>
            <a:pPr algn="ctr"/>
            <a:r>
              <a:rPr lang="en-IN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Co-ordination of delegations ULHN - TSUE</a:t>
            </a:r>
            <a:r>
              <a:rPr lang="en-IN" sz="40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January, 2023; November, 2023; </a:t>
            </a:r>
            <a:r>
              <a:rPr lang="en-IN" sz="4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March, 2024</a:t>
            </a:r>
            <a:r>
              <a:rPr lang="en-IN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6D4E726-BA9F-AC27-2FF0-2DFD14985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88" t="13301" r="8055"/>
          <a:stretch/>
        </p:blipFill>
        <p:spPr>
          <a:xfrm>
            <a:off x="5594424" y="4534349"/>
            <a:ext cx="2921133" cy="200864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90479D-BDD7-7A2B-E93F-DCF179C44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5" t="30346" r="8963"/>
          <a:stretch/>
        </p:blipFill>
        <p:spPr>
          <a:xfrm>
            <a:off x="761649" y="1893092"/>
            <a:ext cx="4416879" cy="2523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E77A21-ADCC-A1BD-F174-69059395A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9" t="14667" r="15463"/>
          <a:stretch/>
        </p:blipFill>
        <p:spPr>
          <a:xfrm>
            <a:off x="5383454" y="1893092"/>
            <a:ext cx="2952191" cy="2523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0EA8A5-18A0-D8FD-B508-2582F9F976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732" r="2631" b="13789"/>
          <a:stretch/>
        </p:blipFill>
        <p:spPr>
          <a:xfrm>
            <a:off x="275086" y="4534349"/>
            <a:ext cx="5108368" cy="200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B5DAEF-5EF3-5622-CF47-5C4BBAD318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61" r="6193" b="10976"/>
          <a:stretch/>
        </p:blipFill>
        <p:spPr>
          <a:xfrm>
            <a:off x="8695469" y="2093225"/>
            <a:ext cx="3066547" cy="43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7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845A-9BC9-4EFE-DD42-D1886A7F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HERE WE ARE!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4F8E1-2953-7C42-0AC3-3EE0ADD34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0" t="16653" r="3664" b="12677"/>
          <a:stretch/>
        </p:blipFill>
        <p:spPr>
          <a:xfrm>
            <a:off x="707571" y="1890939"/>
            <a:ext cx="7226597" cy="4351338"/>
          </a:xfrm>
          <a:prstGeom prst="rect">
            <a:avLst/>
          </a:prstGeom>
        </p:spPr>
      </p:pic>
      <p:pic>
        <p:nvPicPr>
          <p:cNvPr id="8" name="Picture 6" descr="Identité visuelle et logo - UNIVERSITÉ LE HAVRE NORMANDIE - ULHN">
            <a:extLst>
              <a:ext uri="{FF2B5EF4-FFF2-40B4-BE49-F238E27FC236}">
                <a16:creationId xmlns:a16="http://schemas.microsoft.com/office/drawing/2014/main" id="{FCB85741-46A4-3BE1-F257-11AD53B4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372407"/>
            <a:ext cx="2169042" cy="10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BAEDF22-8AA7-588E-38EB-F8DE7141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905" y="186147"/>
            <a:ext cx="1374290" cy="13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A1CD05-6E0F-5FB9-2DCD-92F5C258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61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80C6-7D2D-4DCF-5E29-7AB019F2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65125"/>
            <a:ext cx="11772899" cy="2148435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15-16 July 2021</a:t>
            </a:r>
            <a:br>
              <a:rPr lang="en-IN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Conference </a:t>
            </a:r>
            <a:r>
              <a:rPr lang="en-IN" sz="4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organized upon the initiative of the </a:t>
            </a:r>
            <a:r>
              <a:rPr lang="en-IN" sz="40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President </a:t>
            </a:r>
            <a:r>
              <a:rPr lang="en-IN" sz="4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Uzbekistan, Tashkent</a:t>
            </a:r>
            <a:r>
              <a:rPr lang="en-IN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IN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sz="40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 and South Asia Regional Interconnectedness. Challenges and Opportunities”</a:t>
            </a:r>
            <a:br>
              <a:rPr lang="en-IN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74CC5-DE8C-8AA4-8BF6-B0CA5543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4000"/>
            <a:ext cx="10515600" cy="33829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Tashkent hosts major conference focusing on Central and South Asia |  commonspace.eu">
            <a:extLst>
              <a:ext uri="{FF2B5EF4-FFF2-40B4-BE49-F238E27FC236}">
                <a16:creationId xmlns:a16="http://schemas.microsoft.com/office/drawing/2014/main" id="{6889AF7F-EFB6-4312-66E7-28113D31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18" y="2681842"/>
            <a:ext cx="7826046" cy="40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dentité visuelle et logo - UNIVERSITÉ LE HAVRE NORMANDIE - ULHN">
            <a:extLst>
              <a:ext uri="{FF2B5EF4-FFF2-40B4-BE49-F238E27FC236}">
                <a16:creationId xmlns:a16="http://schemas.microsoft.com/office/drawing/2014/main" id="{8195FDAB-75D6-956F-6E0C-8FE1A3F5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3" y="6309539"/>
            <a:ext cx="842682" cy="3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5B25E-F165-7169-3F5A-A9A310B0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707" y="6151343"/>
            <a:ext cx="586185" cy="5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0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35AC-3B6E-782B-6AF4-8C73EE70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529"/>
            <a:ext cx="11390207" cy="1106053"/>
          </a:xfrm>
        </p:spPr>
        <p:txBody>
          <a:bodyPr>
            <a:normAutofit/>
          </a:bodyPr>
          <a:lstStyle/>
          <a:p>
            <a:pPr algn="ctr"/>
            <a:r>
              <a:rPr lang="en-IN" sz="4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2021-2022: </a:t>
            </a:r>
            <a:r>
              <a:rPr lang="en-IN" sz="4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IN" sz="4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o-organisations of 3 seminars: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3AE7-69EC-A591-1905-21F60A997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0" y="1436914"/>
            <a:ext cx="6213929" cy="4573318"/>
          </a:xfrm>
        </p:spPr>
        <p:txBody>
          <a:bodyPr/>
          <a:lstStyle/>
          <a:p>
            <a:r>
              <a:rPr lang="en-IN" sz="36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October 2021 in Tashkent</a:t>
            </a:r>
          </a:p>
          <a:p>
            <a:r>
              <a:rPr lang="en-IN" sz="36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November 2021 in Almaty </a:t>
            </a:r>
          </a:p>
          <a:p>
            <a:r>
              <a:rPr lang="en-IN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January 2022 in Bishkek </a:t>
            </a:r>
            <a:br>
              <a:rPr lang="en-IN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IN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LOGISTICS &amp; DIPLOMACY II - EMS ÉDITIONS">
            <a:extLst>
              <a:ext uri="{FF2B5EF4-FFF2-40B4-BE49-F238E27FC236}">
                <a16:creationId xmlns:a16="http://schemas.microsoft.com/office/drawing/2014/main" id="{5E9172EF-28C2-12BC-D197-49519F7B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35" y="3429000"/>
            <a:ext cx="2159137" cy="33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F5D103-5056-6664-06AA-64E74957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61" y="6172219"/>
            <a:ext cx="586185" cy="5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dentité visuelle et logo - UNIVERSITÉ LE HAVRE NORMANDIE - ULHN">
            <a:extLst>
              <a:ext uri="{FF2B5EF4-FFF2-40B4-BE49-F238E27FC236}">
                <a16:creationId xmlns:a16="http://schemas.microsoft.com/office/drawing/2014/main" id="{3D9466C8-2534-EAF0-C228-908E6913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96" y="6298279"/>
            <a:ext cx="842682" cy="3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OGISTICS &amp; DIPLOMACY II - EMS ÉDITIONS">
            <a:extLst>
              <a:ext uri="{FF2B5EF4-FFF2-40B4-BE49-F238E27FC236}">
                <a16:creationId xmlns:a16="http://schemas.microsoft.com/office/drawing/2014/main" id="{EB1B7595-7D16-E5C3-AECE-5167C802A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44" y="3450484"/>
            <a:ext cx="2159137" cy="334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alternative text description for this image">
            <a:extLst>
              <a:ext uri="{FF2B5EF4-FFF2-40B4-BE49-F238E27FC236}">
                <a16:creationId xmlns:a16="http://schemas.microsoft.com/office/drawing/2014/main" id="{F86769DB-FA0C-B167-8527-E08CCE22B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 bwMode="auto">
          <a:xfrm>
            <a:off x="7420427" y="1187120"/>
            <a:ext cx="2868508" cy="22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2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80C6-7D2D-4DCF-5E29-7AB019F2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507999"/>
            <a:ext cx="7542066" cy="5604547"/>
          </a:xfrm>
        </p:spPr>
        <p:txBody>
          <a:bodyPr>
            <a:normAutofit/>
          </a:bodyPr>
          <a:lstStyle/>
          <a:p>
            <a:r>
              <a:rPr lang="en-IN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January 2022 – Book </a:t>
            </a:r>
            <a:r>
              <a:rPr lang="en-IN" sz="4400" b="1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n° 1 </a:t>
            </a:r>
            <a:r>
              <a:rPr lang="en-IN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Logistics and Diplomacy in Central Asia (</a:t>
            </a:r>
            <a:r>
              <a:rPr lang="en-IN" sz="44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Sefacil</a:t>
            </a:r>
            <a:r>
              <a:rPr lang="en-IN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Foundation, EMS Edition) Chapter: “</a:t>
            </a:r>
            <a:r>
              <a:rPr lang="en-I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Opportunities linking South-and-Central Asia and Self-reliant India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74CC5-DE8C-8AA4-8BF6-B0CA5543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0" y="5499100"/>
            <a:ext cx="3530600" cy="6778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Identité visuelle et logo - UNIVERSITÉ LE HAVRE NORMANDIE - ULHN">
            <a:extLst>
              <a:ext uri="{FF2B5EF4-FFF2-40B4-BE49-F238E27FC236}">
                <a16:creationId xmlns:a16="http://schemas.microsoft.com/office/drawing/2014/main" id="{018AD2A4-E38A-021D-4A02-9502AA28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93" y="6253901"/>
            <a:ext cx="842682" cy="3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D2C92-D638-135C-B836-5D87D529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57" y="6176962"/>
            <a:ext cx="586185" cy="5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utres ressources documentaires">
            <a:extLst>
              <a:ext uri="{FF2B5EF4-FFF2-40B4-BE49-F238E27FC236}">
                <a16:creationId xmlns:a16="http://schemas.microsoft.com/office/drawing/2014/main" id="{AF7B3618-FB9C-C076-6B39-DBBE6B25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0"/>
            <a:ext cx="4160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6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70AD-3574-C090-B57B-FAA9151E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500"/>
            <a:ext cx="10795000" cy="2846388"/>
          </a:xfrm>
        </p:spPr>
        <p:txBody>
          <a:bodyPr>
            <a:normAutofit fontScale="90000"/>
          </a:bodyPr>
          <a:lstStyle/>
          <a:p>
            <a:pPr algn="just"/>
            <a:r>
              <a:rPr lang="en-I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2021-2022: co-participation in JNU University (New Delhi) </a:t>
            </a:r>
            <a:r>
              <a:rPr lang="en-IN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on-line seminars on geopolitics </a:t>
            </a:r>
            <a:r>
              <a:rPr lang="en-I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coordinated by professor Archana </a:t>
            </a:r>
            <a:r>
              <a:rPr lang="en-IN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Upadyhay</a:t>
            </a:r>
            <a:r>
              <a:rPr lang="en-I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Chairperson of Centre for Russia and Central Asia Studies.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27F19-4136-CE09-83A6-E1A29DD8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392487"/>
            <a:ext cx="10951029" cy="3285899"/>
          </a:xfrm>
        </p:spPr>
        <p:txBody>
          <a:bodyPr>
            <a:normAutofit fontScale="62500" lnSpcReduction="200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IN" sz="5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Mother Russia: State, Country and Patriotism in Russian History;</a:t>
            </a:r>
            <a:endParaRPr lang="en-IN" sz="51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IN" sz="5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Post-Karabakh Conflict Equilibrium and Prospect for Regional Integration;</a:t>
            </a:r>
            <a:endParaRPr lang="en-IN" sz="51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IN" sz="5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Exploring Eurasian Gateways: Russian Travellers in </a:t>
            </a:r>
            <a:r>
              <a:rPr lang="en-IN" sz="51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XIXth</a:t>
            </a:r>
            <a:r>
              <a:rPr lang="en-IN" sz="5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-Century Punjab;</a:t>
            </a:r>
            <a:endParaRPr lang="en-IN" sz="51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IN" sz="5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‘Locating Armenia in the Contemporary Eurasian Geopolitical Space’, </a:t>
            </a:r>
            <a:r>
              <a:rPr lang="en-IN" sz="51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ect</a:t>
            </a:r>
            <a:r>
              <a:rPr lang="en-IN" sz="5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 </a:t>
            </a:r>
            <a:endParaRPr lang="en-IN" sz="51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4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339D-C02D-3395-6383-FC3EA952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Joint Chapter in Book coordinated by Archana Upadhyay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7B75-3CA9-7CCA-AF68-5004BF06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Eurasia Story: </a:t>
            </a:r>
            <a:r>
              <a:rPr lang="en-IN" sz="36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N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 and the Present,  </a:t>
            </a:r>
          </a:p>
          <a:p>
            <a:pPr marL="0" indent="0" algn="just">
              <a:buNone/>
            </a:pPr>
            <a:r>
              <a:rPr lang="en-IN" sz="36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IN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hapter: “What Security the Western Eurasia after the Demise of the Warsaw Pact? Evolving </a:t>
            </a:r>
            <a:r>
              <a:rPr lang="en-IN" sz="36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IN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oncepts and Security </a:t>
            </a:r>
            <a:r>
              <a:rPr lang="en-IN" sz="36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IN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trategies”. Forthcoming.  </a:t>
            </a:r>
            <a:endParaRPr lang="en-IN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4" descr="Report on the Secondment of Prof Archana Upadhyay of Jawaharlal Nehru  University, New Delhi, India | The SPECTRESS Project">
            <a:extLst>
              <a:ext uri="{FF2B5EF4-FFF2-40B4-BE49-F238E27FC236}">
                <a16:creationId xmlns:a16="http://schemas.microsoft.com/office/drawing/2014/main" id="{F2F3FB6A-4F89-9594-1ABB-F8ACA3A3A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9" t="46481" r="33612" b="18149"/>
          <a:stretch/>
        </p:blipFill>
        <p:spPr bwMode="auto">
          <a:xfrm>
            <a:off x="2298700" y="4259690"/>
            <a:ext cx="2209800" cy="22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21A6261-8124-AC9E-6EA8-34706E06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31" y="4831779"/>
            <a:ext cx="950971" cy="13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dentité visuelle et logo - UNIVERSITÉ LE HAVRE NORMANDIE - ULHN">
            <a:extLst>
              <a:ext uri="{FF2B5EF4-FFF2-40B4-BE49-F238E27FC236}">
                <a16:creationId xmlns:a16="http://schemas.microsoft.com/office/drawing/2014/main" id="{764FA56C-F41C-FE73-7498-10E092C7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00" y="4906863"/>
            <a:ext cx="2067961" cy="9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28C48-2CA0-C73A-EA67-7AF66058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00" y="4906863"/>
            <a:ext cx="1224663" cy="12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AD82-4389-938D-7002-38D0A3302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460500"/>
          </a:xfrm>
        </p:spPr>
        <p:txBody>
          <a:bodyPr/>
          <a:lstStyle/>
          <a:p>
            <a:pPr algn="ctr"/>
            <a:r>
              <a:rPr lang="en-I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2022 : Conference: The Completion </a:t>
            </a:r>
            <a:br>
              <a:rPr lang="en-I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Eurasia?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B219-E680-5106-D5D5-E5D1CE27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0499"/>
            <a:ext cx="7696200" cy="34464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N" sz="36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IN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hapter by </a:t>
            </a:r>
            <a:r>
              <a:rPr lang="en-IN" sz="36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</a:t>
            </a:r>
            <a:r>
              <a:rPr lang="en-IN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Khodjaeva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36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IN" sz="3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Cultural </a:t>
            </a:r>
            <a:r>
              <a:rPr lang="en-IN" sz="36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IN" sz="3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iplomacy: </a:t>
            </a:r>
            <a:r>
              <a:rPr lang="en-IN" sz="36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IN" sz="3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uilding </a:t>
            </a:r>
            <a:r>
              <a:rPr lang="en-IN" sz="36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IN" sz="3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ridges between South Asia Central Asia Diplomacy</a:t>
            </a:r>
            <a:r>
              <a:rPr lang="en-IN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 </a:t>
            </a:r>
            <a:endParaRPr lang="en-IN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1266" name="Picture 2" descr="The Completion of Eurasia ? - Peter Lang Verlag">
            <a:extLst>
              <a:ext uri="{FF2B5EF4-FFF2-40B4-BE49-F238E27FC236}">
                <a16:creationId xmlns:a16="http://schemas.microsoft.com/office/drawing/2014/main" id="{340E7090-F324-AEDB-75C8-8FD4E4C8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825625"/>
            <a:ext cx="3303156" cy="468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F29C-8BAE-9C6A-E65E-A67FE533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2252663"/>
          </a:xfrm>
        </p:spPr>
        <p:txBody>
          <a:bodyPr>
            <a:normAutofit/>
          </a:bodyPr>
          <a:lstStyle/>
          <a:p>
            <a:pPr algn="ctr"/>
            <a:r>
              <a:rPr lang="en-IN" sz="4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Co-organiser of Seminars: </a:t>
            </a:r>
            <a:br>
              <a:rPr lang="en-IN" sz="4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IN" sz="4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January 2023, Dushanbe, Tajikistan;</a:t>
            </a:r>
            <a:br>
              <a:rPr lang="en-IN" sz="4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IN" sz="4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October 2023, Almaty, Kazakhstan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03449-B29F-4D28-69EF-607C691FE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4299"/>
            <a:ext cx="10515600" cy="22526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Logistics &amp; Diplomacy in Central Asia PART 4: Tajikistan – Dushanbe – IFEAC">
            <a:extLst>
              <a:ext uri="{FF2B5EF4-FFF2-40B4-BE49-F238E27FC236}">
                <a16:creationId xmlns:a16="http://schemas.microsoft.com/office/drawing/2014/main" id="{280D8F75-5B53-378C-9D7E-A5260486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3" y="2708266"/>
            <a:ext cx="2909454" cy="40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6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5F9E-3AE3-0EE3-71D3-F37FFED8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0" y="365125"/>
            <a:ext cx="10570029" cy="1819935"/>
          </a:xfrm>
        </p:spPr>
        <p:txBody>
          <a:bodyPr>
            <a:normAutofit fontScale="90000"/>
          </a:bodyPr>
          <a:lstStyle/>
          <a:p>
            <a:pPr algn="ctr"/>
            <a:r>
              <a:rPr lang="en-I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Co-organiser of Jawaharlal Nehru University (QS top 600) New Delhi Seminar.</a:t>
            </a:r>
            <a:br>
              <a:rPr lang="en-I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February 2024 and October 2024.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4C609-A47F-45A1-03CA-0AE03D65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004457"/>
            <a:ext cx="10570029" cy="317250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Yann Alix - General Delegate - Fondation SEFACIL | LinkedIn">
            <a:extLst>
              <a:ext uri="{FF2B5EF4-FFF2-40B4-BE49-F238E27FC236}">
                <a16:creationId xmlns:a16="http://schemas.microsoft.com/office/drawing/2014/main" id="{2941F63D-47DB-2763-913A-AB6D27FE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64" y="2339975"/>
            <a:ext cx="10160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0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318</Words>
  <Application>Microsoft Office PowerPoint</Application>
  <PresentationFormat>Grand écran</PresentationFormat>
  <Paragraphs>23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Academic contribution between  Dr HDR. Pierre CHABAL  &amp;  Prof. Dildora KHODJAEVA  2021/22-2023/24 </vt:lpstr>
      <vt:lpstr>  15-16 July 2021 Conference organized upon the initiative of the President of Uzbekistan, Tashkent:  “Central and South Asia Regional Interconnectedness. Challenges and Opportunities” </vt:lpstr>
      <vt:lpstr>2021-2022: Co-organisations of 3 seminars:</vt:lpstr>
      <vt:lpstr>January 2022 – Book n° 1 Logistics and Diplomacy in Central Asia (Sefacil Foundation, EMS Edition) Chapter: “Opportunities linking South-and-Central Asia and Self-reliant India </vt:lpstr>
      <vt:lpstr>2021-2022: co-participation in JNU University (New Delhi) on-line seminars on geopolitics coordinated by professor Archana Upadyhay, Chairperson of Centre for Russia and Central Asia Studies. </vt:lpstr>
      <vt:lpstr>Joint Chapter in Book coordinated by Archana Upadhyay </vt:lpstr>
      <vt:lpstr>May 2022 : Conference: The Completion  of Eurasia? </vt:lpstr>
      <vt:lpstr>Co-organiser of Seminars:  - January 2023, Dushanbe, Tajikistan; - October 2023, Almaty, Kazakhstan </vt:lpstr>
      <vt:lpstr>Co-organiser of Jawaharlal Nehru University (QS top 600) New Delhi Seminar.  February 2024 and October 2024. </vt:lpstr>
      <vt:lpstr>Co-ordination of delegations ULHN - TSUE: January, 2023; November, 2023; March, 2024 </vt:lpstr>
      <vt:lpstr>HERE WE ARE!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contribution between  Prof. PIERRE CHABAL  &amp;  Dr. DILDORA KHODJAEVA  2021-2024</dc:title>
  <dc:creator>DILDORA KHODJAEVA</dc:creator>
  <cp:lastModifiedBy>Nathalie Zemiac</cp:lastModifiedBy>
  <cp:revision>4</cp:revision>
  <dcterms:created xsi:type="dcterms:W3CDTF">2024-03-21T07:00:14Z</dcterms:created>
  <dcterms:modified xsi:type="dcterms:W3CDTF">2024-04-02T07:31:29Z</dcterms:modified>
</cp:coreProperties>
</file>